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1" r:id="rId4"/>
    <p:sldId id="40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4501952" y="476292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670D58-3DD7-AE49-B457-9FAB81D54175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10966</TotalTime>
  <Words>168</Words>
  <Application>Microsoft Macintosh PowerPoint</Application>
  <PresentationFormat>Widescreen</PresentationFormat>
  <Paragraphs>61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70</cp:revision>
  <dcterms:created xsi:type="dcterms:W3CDTF">2020-03-24T11:24:38Z</dcterms:created>
  <dcterms:modified xsi:type="dcterms:W3CDTF">2020-04-15T06:31:23Z</dcterms:modified>
</cp:coreProperties>
</file>

<file path=docProps/thumbnail.jpeg>
</file>